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3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1" d="100"/>
          <a:sy n="101" d="100"/>
        </p:scale>
        <p:origin x="-104" y="-5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94927D72-8780-8A45-BC55-5113CD89E050}" type="datetimeFigureOut">
              <a:rPr lang="en-US" smtClean="0"/>
              <a:t>2015-10-05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624388" y="228600"/>
            <a:ext cx="2057400" cy="203911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27D72-8780-8A45-BC55-5113CD89E050}" type="datetimeFigureOut">
              <a:rPr lang="en-US" smtClean="0"/>
              <a:t>2015-10-05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0E176-1704-3A4F-9E2B-F1315476F023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half" idx="17"/>
          </p:nvPr>
        </p:nvSpPr>
        <p:spPr>
          <a:xfrm>
            <a:off x="502920" y="1985963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8"/>
          </p:nvPr>
        </p:nvSpPr>
        <p:spPr>
          <a:xfrm>
            <a:off x="502920" y="4164965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TextBox 7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27D72-8780-8A45-BC55-5113CD89E050}" type="datetimeFigureOut">
              <a:rPr lang="en-US" smtClean="0"/>
              <a:t>2015-10-05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0E176-1704-3A4F-9E2B-F1315476F0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27D72-8780-8A45-BC55-5113CD89E050}" type="datetimeFigureOut">
              <a:rPr lang="en-US" smtClean="0"/>
              <a:t>2015-10-05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0E176-1704-3A4F-9E2B-F1315476F0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3451225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5" y="2571750"/>
            <a:ext cx="3255264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CA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8775" y="273050"/>
            <a:ext cx="4597399" cy="585311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3" y="3733800"/>
            <a:ext cx="325526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94927D72-8780-8A45-BC55-5113CD89E050}" type="datetimeFigureOut">
              <a:rPr lang="en-US" smtClean="0"/>
              <a:t>2015-10-05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59305" y="6423585"/>
            <a:ext cx="331694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9404" y="3124200"/>
            <a:ext cx="3898272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6" y="228600"/>
            <a:ext cx="3460658" cy="63452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9404" y="3995737"/>
            <a:ext cx="3898272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94927D72-8780-8A45-BC55-5113CD89E050}" type="datetimeFigureOut">
              <a:rPr lang="en-US" smtClean="0"/>
              <a:t>2015-10-05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0E176-1704-3A4F-9E2B-F1315476F02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990110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505" y="4424082"/>
            <a:ext cx="6191157" cy="83371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28600"/>
            <a:ext cx="637838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6505" y="5257799"/>
            <a:ext cx="6191157" cy="885825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27D72-8780-8A45-BC55-5113CD89E050}" type="datetimeFigureOut">
              <a:rPr lang="en-US" smtClean="0"/>
              <a:t>2015-10-05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0E176-1704-3A4F-9E2B-F1315476F02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327212" y="4632792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4" y="228600"/>
            <a:ext cx="6387167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6181611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6179566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212262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4927D72-8780-8A45-BC55-5113CD89E050}" type="datetimeFigureOut">
              <a:rPr lang="en-US" smtClean="0"/>
              <a:t>2015-10-05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46481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0E176-1704-3A4F-9E2B-F1315476F02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49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CA" smtClean="0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6802438" y="4535424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CA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423545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4016633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401530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48000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4927D72-8780-8A45-BC55-5113CD89E050}" type="datetimeFigureOut">
              <a:rPr lang="en-US" smtClean="0"/>
              <a:t>2015-10-05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25907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0E176-1704-3A4F-9E2B-F1315476F02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4624388" y="4534726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CA" smtClean="0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4624388" y="2381663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CA" smtClean="0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6803136" y="2381662"/>
            <a:ext cx="2057400" cy="418795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CA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0" y="3124200"/>
            <a:ext cx="3108960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365248"/>
            <a:ext cx="424011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0" y="3995737"/>
            <a:ext cx="3108960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94927D72-8780-8A45-BC55-5113CD89E050}" type="datetimeFigureOut">
              <a:rPr lang="en-US" smtClean="0"/>
              <a:t>2015-10-05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0E176-1704-3A4F-9E2B-F1315476F02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750361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27790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CA" smtClean="0"/>
              <a:t>Drag picture to placeholder or click icon to add</a:t>
            </a:r>
            <a:endParaRPr/>
          </a:p>
        </p:txBody>
      </p:sp>
      <p:sp>
        <p:nvSpPr>
          <p:cNvPr id="15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246062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CA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27D72-8780-8A45-BC55-5113CD89E050}" type="datetimeFigureOut">
              <a:rPr lang="en-US" smtClean="0"/>
              <a:t>2015-10-05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0E176-1704-3A4F-9E2B-F1315476F0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27D72-8780-8A45-BC55-5113CD89E050}" type="datetimeFigureOut">
              <a:rPr lang="en-US" smtClean="0"/>
              <a:t>2015-10-05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0E176-1704-3A4F-9E2B-F1315476F02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95772" y="954742"/>
            <a:ext cx="681318" cy="5171422"/>
          </a:xfrm>
        </p:spPr>
        <p:txBody>
          <a:bodyPr vert="eaVert" anchor="t" anchorCtr="0"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58756"/>
            <a:ext cx="6858000" cy="518486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27D72-8780-8A45-BC55-5113CD89E050}" type="datetimeFigureOut">
              <a:rPr lang="en-US" smtClean="0"/>
              <a:t>2015-10-05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0E176-1704-3A4F-9E2B-F1315476F02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 rot="16200000">
            <a:off x="8593111" y="561668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34471"/>
            <a:ext cx="7556313" cy="995082"/>
          </a:xfrm>
        </p:spPr>
        <p:txBody>
          <a:bodyPr anchor="b" anchorCtr="0"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27D72-8780-8A45-BC55-5113CD89E050}" type="datetimeFigureOut">
              <a:rPr lang="en-US" smtClean="0"/>
              <a:t>2015-10-05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0E176-1704-3A4F-9E2B-F1315476F02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518" y="1129553"/>
            <a:ext cx="7558960" cy="774700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>
              <a:buNone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94927D72-8780-8A45-BC55-5113CD89E050}" type="datetimeFigureOut">
              <a:rPr lang="en-US" smtClean="0"/>
              <a:t>2015-10-05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CA" smtClean="0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74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CA" smtClean="0"/>
              <a:t>Drag picture to placeholder or click icon to add</a:t>
            </a:r>
            <a:endParaRPr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1779494"/>
            <a:ext cx="3086100" cy="2040905"/>
          </a:xfrm>
        </p:spPr>
        <p:txBody>
          <a:bodyPr lIns="45720" tIns="45720" rIns="45720" anchor="t">
            <a:noAutofit/>
          </a:bodyPr>
          <a:lstStyle>
            <a:lvl1pPr marL="0" indent="0" algn="ctr">
              <a:spcBef>
                <a:spcPts val="600"/>
              </a:spcBef>
              <a:buNone/>
              <a:defRPr sz="4600">
                <a:solidFill>
                  <a:schemeClr val="bg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CA" smtClean="0"/>
              <a:t>Click to edit Master text styles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58907" y="228600"/>
            <a:ext cx="820093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124200"/>
            <a:ext cx="5638800" cy="1362075"/>
          </a:xfrm>
        </p:spPr>
        <p:txBody>
          <a:bodyPr anchor="b" anchorCtr="0">
            <a:normAutofit/>
          </a:bodyPr>
          <a:lstStyle>
            <a:lvl1pPr algn="l">
              <a:defRPr sz="3200" b="0" cap="none" baseline="0">
                <a:solidFill>
                  <a:schemeClr val="bg1"/>
                </a:solidFill>
              </a:defRPr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4495800"/>
            <a:ext cx="5638800" cy="1500187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300"/>
              </a:spcBef>
              <a:buNone/>
              <a:defRPr sz="14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906" y="6248774"/>
            <a:ext cx="1474694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94927D72-8780-8A45-BC55-5113CD89E050}" type="datetimeFigureOut">
              <a:rPr lang="en-US" smtClean="0"/>
              <a:t>2015-10-05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248774"/>
            <a:ext cx="5638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6248774"/>
            <a:ext cx="554038" cy="365125"/>
          </a:xfrm>
        </p:spPr>
        <p:txBody>
          <a:bodyPr/>
          <a:lstStyle/>
          <a:p>
            <a:fld id="{F000E176-1704-3A4F-9E2B-F1315476F02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003612" y="3110754"/>
            <a:ext cx="260909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40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9" name="Rectangle 8"/>
          <p:cNvSpPr/>
          <p:nvPr/>
        </p:nvSpPr>
        <p:spPr>
          <a:xfrm>
            <a:off x="285750" y="228600"/>
            <a:ext cx="212725" cy="634523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987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27D72-8780-8A45-BC55-5113CD89E050}" type="datetimeFigureOut">
              <a:rPr lang="en-US" smtClean="0"/>
              <a:t>2015-10-05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0E176-1704-3A4F-9E2B-F1315476F0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TextBox 11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41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99878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27D72-8780-8A45-BC55-5113CD89E050}" type="datetimeFigureOut">
              <a:rPr lang="en-US" smtClean="0"/>
              <a:t>2015-10-05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0E176-1704-3A4F-9E2B-F1315476F02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7541" y="2070847"/>
            <a:ext cx="3657600" cy="322729"/>
          </a:xfrm>
          <a:prstGeom prst="rect">
            <a:avLst/>
          </a:prstGeom>
          <a:solidFill>
            <a:schemeClr val="accent3"/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99878" y="2070847"/>
            <a:ext cx="3657600" cy="3227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7" y="1985963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27D72-8780-8A45-BC55-5113CD89E050}" type="datetimeFigureOut">
              <a:rPr lang="en-US" smtClean="0"/>
              <a:t>2015-10-05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Content Placeholder 2"/>
          <p:cNvSpPr>
            <a:spLocks noGrp="1"/>
          </p:cNvSpPr>
          <p:nvPr>
            <p:ph sz="half" idx="14"/>
          </p:nvPr>
        </p:nvSpPr>
        <p:spPr>
          <a:xfrm>
            <a:off x="498517" y="4164965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14" name="Rectangle 13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5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05800" y="242234"/>
            <a:ext cx="554038" cy="365125"/>
          </a:xfrm>
        </p:spPr>
        <p:txBody>
          <a:bodyPr/>
          <a:lstStyle/>
          <a:p>
            <a:fld id="{F000E176-1704-3A4F-9E2B-F1315476F0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27D72-8780-8A45-BC55-5113CD89E050}" type="datetimeFigureOut">
              <a:rPr lang="en-US" smtClean="0"/>
              <a:t>2015-10-05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0E176-1704-3A4F-9E2B-F1315476F023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111610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474" y="1981200"/>
            <a:ext cx="7556313" cy="4144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5247" y="642358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4927D72-8780-8A45-BC55-5113CD89E050}" type="datetimeFigureOut">
              <a:rPr lang="en-US" smtClean="0"/>
              <a:t>2015-10-05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1706" y="6423585"/>
            <a:ext cx="61228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242234"/>
            <a:ext cx="554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F000E176-1704-3A4F-9E2B-F1315476F02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9" r:id="rId6"/>
    <p:sldLayoutId id="2147483700" r:id="rId7"/>
    <p:sldLayoutId id="2147483701" r:id="rId8"/>
    <p:sldLayoutId id="2147483702" r:id="rId9"/>
    <p:sldLayoutId id="2147483703" r:id="rId10"/>
    <p:sldLayoutId id="2147483704" r:id="rId11"/>
    <p:sldLayoutId id="2147483705" r:id="rId12"/>
    <p:sldLayoutId id="2147483706" r:id="rId13"/>
    <p:sldLayoutId id="2147483707" r:id="rId14"/>
    <p:sldLayoutId id="2147483708" r:id="rId15"/>
    <p:sldLayoutId id="2147483709" r:id="rId16"/>
    <p:sldLayoutId id="2147483710" r:id="rId17"/>
    <p:sldLayoutId id="2147483711" r:id="rId18"/>
    <p:sldLayoutId id="2147483712" r:id="rId19"/>
    <p:sldLayoutId id="2147483713" r:id="rId20"/>
  </p:sldLayoutIdLst>
  <p:txStyles>
    <p:titleStyle>
      <a:lvl1pPr algn="l" defTabSz="914400" rtl="0" eaLnBrk="1" latinLnBrk="0" hangingPunct="1">
        <a:spcBef>
          <a:spcPct val="0"/>
        </a:spcBef>
        <a:buNone/>
        <a:defRPr sz="36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2000"/>
        </a:spcBef>
        <a:buClr>
          <a:schemeClr val="accent1"/>
        </a:buClr>
        <a:buSzPct val="75000"/>
        <a:buFont typeface="Wingdings" pitchFamily="2" charset="2"/>
        <a:buChar char="n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Business Letter 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B.P.D.O.G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53094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is a Business Letter Organized?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Three paragraphs in a business letter</a:t>
            </a:r>
          </a:p>
          <a:p>
            <a:pPr lvl="1">
              <a:buFont typeface="Wingdings" charset="2"/>
              <a:buChar char="v"/>
            </a:pPr>
            <a:r>
              <a:rPr lang="en-US" dirty="0" smtClean="0"/>
              <a:t>Introduction-Clearly indicate background and purpose</a:t>
            </a:r>
          </a:p>
          <a:p>
            <a:pPr lvl="1">
              <a:buFont typeface="Wingdings" charset="2"/>
              <a:buChar char="v"/>
            </a:pPr>
            <a:r>
              <a:rPr lang="en-US" dirty="0" smtClean="0"/>
              <a:t>Body-Include important details</a:t>
            </a:r>
          </a:p>
          <a:p>
            <a:pPr lvl="1">
              <a:buFont typeface="Wingdings" charset="2"/>
              <a:buChar char="v"/>
            </a:pPr>
            <a:r>
              <a:rPr lang="en-US" dirty="0" smtClean="0"/>
              <a:t>Conclusion-end with a goodwill closing</a:t>
            </a:r>
          </a:p>
          <a:p>
            <a:pPr lvl="1">
              <a:buFont typeface="Wingdings" charset="2"/>
              <a:buChar char="v"/>
            </a:pPr>
            <a:endParaRPr lang="en-US" dirty="0"/>
          </a:p>
          <a:p>
            <a:pPr lvl="1">
              <a:buFont typeface="Wingdings" charset="2"/>
              <a:buChar char="§"/>
            </a:pPr>
            <a:endParaRPr lang="en-US" dirty="0" smtClean="0"/>
          </a:p>
          <a:p>
            <a:pPr lvl="1">
              <a:buFont typeface="Wingdings" charset="2"/>
              <a:buChar char="§"/>
            </a:pPr>
            <a:r>
              <a:rPr lang="en-US" dirty="0" smtClean="0"/>
              <a:t>Organization of a Business letter can be done with the acronym </a:t>
            </a:r>
          </a:p>
          <a:p>
            <a:pPr lvl="1">
              <a:buFont typeface="Wingdings" charset="2"/>
              <a:buChar char="§"/>
            </a:pPr>
            <a:endParaRPr lang="en-US" dirty="0"/>
          </a:p>
          <a:p>
            <a:pPr lvl="1">
              <a:buFont typeface="Wingdings" charset="2"/>
              <a:buChar char="§"/>
            </a:pPr>
            <a:r>
              <a:rPr lang="en-US" sz="4400" b="1" dirty="0" smtClean="0"/>
              <a:t>B.P.D.O.G </a:t>
            </a:r>
          </a:p>
        </p:txBody>
      </p:sp>
    </p:spTree>
    <p:extLst>
      <p:ext uri="{BB962C8B-B14F-4D97-AF65-F5344CB8AC3E}">
        <p14:creationId xmlns:p14="http://schemas.microsoft.com/office/powerpoint/2010/main" val="32628795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 (B.P)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background to the letter is stated to the reader.</a:t>
            </a:r>
          </a:p>
          <a:p>
            <a:pPr lvl="1"/>
            <a:r>
              <a:rPr lang="en-US" dirty="0" smtClean="0"/>
              <a:t>What information is need to make a connection to the letter </a:t>
            </a:r>
            <a:endParaRPr lang="en-US" dirty="0"/>
          </a:p>
          <a:p>
            <a:r>
              <a:rPr lang="en-US" dirty="0" smtClean="0"/>
              <a:t>The purpose of the letter is also clearly identified </a:t>
            </a:r>
          </a:p>
          <a:p>
            <a:pPr lvl="1"/>
            <a:r>
              <a:rPr lang="en-US" dirty="0" smtClean="0"/>
              <a:t>Why are you writing? Inform, educate, invite, request? </a:t>
            </a:r>
          </a:p>
          <a:p>
            <a:endParaRPr lang="en-US" dirty="0"/>
          </a:p>
          <a:p>
            <a:r>
              <a:rPr lang="en-US" dirty="0" smtClean="0"/>
              <a:t>Things not to include:</a:t>
            </a:r>
          </a:p>
          <a:p>
            <a:pPr lvl="1">
              <a:buFont typeface="Wingdings" charset="2"/>
              <a:buChar char="u"/>
            </a:pPr>
            <a:r>
              <a:rPr lang="en-US" dirty="0" smtClean="0"/>
              <a:t>“My Name is…” statements</a:t>
            </a:r>
          </a:p>
          <a:p>
            <a:pPr lvl="1">
              <a:buFont typeface="Wingdings" charset="2"/>
              <a:buChar char="u"/>
            </a:pPr>
            <a:r>
              <a:rPr lang="en-US" dirty="0" smtClean="0"/>
              <a:t>Unconventional salutation/Secondary greeting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45072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Body (D.O)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body paragraph(s) is designed to relate the letter’s purpose.</a:t>
            </a:r>
          </a:p>
          <a:p>
            <a:r>
              <a:rPr lang="en-US" dirty="0" smtClean="0"/>
              <a:t>This is where your requests, arguments, sources, inquiries, and other letter specific information is placed.  </a:t>
            </a:r>
          </a:p>
          <a:p>
            <a:r>
              <a:rPr lang="en-US" dirty="0" smtClean="0"/>
              <a:t>If there is specific instructions that must be included along with the letter, they must also be stated in a body paragraph. (Operations)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85768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 (G)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End with a goodwill greeting.</a:t>
            </a:r>
          </a:p>
          <a:p>
            <a:r>
              <a:rPr lang="en-US" dirty="0" smtClean="0"/>
              <a:t>A statement of further inquiry, thanking for time, hoping to see you at an event etc. </a:t>
            </a:r>
          </a:p>
          <a:p>
            <a:r>
              <a:rPr lang="en-US" dirty="0" smtClean="0"/>
              <a:t>Must be formal in nature. (No C-</a:t>
            </a:r>
            <a:r>
              <a:rPr lang="en-US" dirty="0" err="1" smtClean="0"/>
              <a:t>ya</a:t>
            </a:r>
            <a:r>
              <a:rPr lang="en-US" dirty="0" smtClean="0"/>
              <a:t>! Or TTYL)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0333717"/>
      </p:ext>
    </p:extLst>
  </p:cSld>
  <p:clrMapOvr>
    <a:masterClrMapping/>
  </p:clrMapOvr>
</p:sld>
</file>

<file path=ppt/theme/theme1.xml><?xml version="1.0" encoding="utf-8"?>
<a:theme xmlns:a="http://schemas.openxmlformats.org/drawingml/2006/main" name="Advantage">
  <a:themeElements>
    <a:clrScheme name="Advantage">
      <a:dk1>
        <a:sysClr val="windowText" lastClr="000000"/>
      </a:dk1>
      <a:lt1>
        <a:sysClr val="window" lastClr="FFFFFF"/>
      </a:lt1>
      <a:dk2>
        <a:srgbClr val="2B142D"/>
      </a:dk2>
      <a:lt2>
        <a:srgbClr val="C3AFCC"/>
      </a:lt2>
      <a:accent1>
        <a:srgbClr val="663366"/>
      </a:accent1>
      <a:accent2>
        <a:srgbClr val="330F42"/>
      </a:accent2>
      <a:accent3>
        <a:srgbClr val="666699"/>
      </a:accent3>
      <a:accent4>
        <a:srgbClr val="999966"/>
      </a:accent4>
      <a:accent5>
        <a:srgbClr val="F7901E"/>
      </a:accent5>
      <a:accent6>
        <a:srgbClr val="A3A101"/>
      </a:accent6>
      <a:hlink>
        <a:srgbClr val="BC5FBC"/>
      </a:hlink>
      <a:folHlink>
        <a:srgbClr val="9775A7"/>
      </a:folHlink>
    </a:clrScheme>
    <a:fontScheme name="Advantage">
      <a:maj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Advantag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Advantage.thmx</Template>
  <TotalTime>22</TotalTime>
  <Words>222</Words>
  <Application>Microsoft Macintosh PowerPoint</Application>
  <PresentationFormat>On-screen Show (4:3)</PresentationFormat>
  <Paragraphs>29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Advantage</vt:lpstr>
      <vt:lpstr>Business Letter Format</vt:lpstr>
      <vt:lpstr>How is a Business Letter Organized?</vt:lpstr>
      <vt:lpstr>Introduction (B.P)</vt:lpstr>
      <vt:lpstr>Body (D.O)</vt:lpstr>
      <vt:lpstr>Conclusion (G)</vt:lpstr>
    </vt:vector>
  </TitlesOfParts>
  <Company>Fort McMurray Catholic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Business Letter Format</dc:title>
  <dc:creator>FMCSD Student</dc:creator>
  <cp:lastModifiedBy>FMCSD Student</cp:lastModifiedBy>
  <cp:revision>3</cp:revision>
  <dcterms:created xsi:type="dcterms:W3CDTF">2015-10-05T14:54:54Z</dcterms:created>
  <dcterms:modified xsi:type="dcterms:W3CDTF">2015-10-05T15:17:40Z</dcterms:modified>
</cp:coreProperties>
</file>